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8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7997F27-E390-482A-A491-9D24E4F8922A}" type="datetimeFigureOut">
              <a:rPr lang="en-IE" smtClean="0"/>
              <a:t>19/07/2018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BB0E104-8745-46E1-8C35-088A9DEE80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randomBar dir="vert"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IN" sz="3050" b="1" i="1" spc="1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  <a:t>          </a:t>
            </a:r>
            <a:br>
              <a:rPr lang="en-IN" sz="3050" b="1" i="1" spc="1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</a:br>
            <a:r>
              <a:rPr lang="en-IN" sz="3050" b="1" i="1" spc="100" dirty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  <a:t> </a:t>
            </a:r>
            <a:r>
              <a:rPr lang="en-IN" sz="3050" b="1" i="1" spc="1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  <a:t>                    voice-rover</a:t>
            </a:r>
            <a:br>
              <a:rPr lang="en-IN" sz="3050" b="1" i="1" spc="1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</a:br>
            <a:r>
              <a:rPr lang="en-IN" sz="3050" b="1" i="1" spc="1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  <a:t>             voice CONTROLLED </a:t>
            </a:r>
            <a:r>
              <a:rPr lang="en-IN" sz="3050" b="1" i="1" spc="1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</a:rPr>
              <a:t>CAR</a:t>
            </a:r>
            <a:endParaRPr lang="en-IE" sz="3050" b="1" i="1" spc="100" dirty="0">
              <a:ln>
                <a:solidFill>
                  <a:srgbClr val="00B0F0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655272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47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7030A0"/>
                </a:solidFill>
              </a:rPr>
              <a:t>Wheels &amp; chassis 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36712"/>
            <a:ext cx="5688632" cy="38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36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 </a:t>
            </a:r>
            <a:r>
              <a:rPr lang="en-IN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software &amp; applications used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05273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 smtClean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7030A0"/>
                </a:solidFill>
              </a:rPr>
              <a:t>ARDUINO IDE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52736"/>
            <a:ext cx="4000499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2204864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 smtClean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7030A0"/>
                </a:solidFill>
              </a:rPr>
              <a:t>BLUETOOTH SPP PRO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388939"/>
            <a:ext cx="302433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130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en-IN" dirty="0" smtClean="0"/>
              <a:t>        </a:t>
            </a:r>
            <a:r>
              <a:rPr lang="en-IN" dirty="0"/>
              <a:t> </a:t>
            </a:r>
            <a:r>
              <a:rPr lang="en-IN" b="1" spc="100" dirty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 </a:t>
            </a:r>
            <a:r>
              <a:rPr lang="en-IN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          applications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196752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200" dirty="0" smtClean="0">
                <a:solidFill>
                  <a:srgbClr val="002060"/>
                </a:solidFill>
              </a:rPr>
              <a:t>The Project Vehicle helps to control robot through voice commands and via android applications.</a:t>
            </a:r>
          </a:p>
          <a:p>
            <a:endParaRPr lang="en-IN" b="1" spc="200" dirty="0" smtClean="0">
              <a:solidFill>
                <a:srgbClr val="002060"/>
              </a:solidFill>
            </a:endParaRPr>
          </a:p>
          <a:p>
            <a:r>
              <a:rPr lang="en-IN" b="1" spc="200" dirty="0" smtClean="0">
                <a:solidFill>
                  <a:srgbClr val="002060"/>
                </a:solidFill>
              </a:rPr>
              <a:t>These vehicles are often used in places where its difficult for human to enter like MINE SEARCH ROBOT etc..</a:t>
            </a:r>
          </a:p>
          <a:p>
            <a:endParaRPr lang="en-IN" b="1" spc="200" dirty="0">
              <a:solidFill>
                <a:srgbClr val="002060"/>
              </a:solidFill>
            </a:endParaRPr>
          </a:p>
          <a:p>
            <a:r>
              <a:rPr lang="en-IN" b="1" spc="200" dirty="0" smtClean="0">
                <a:solidFill>
                  <a:srgbClr val="002060"/>
                </a:solidFill>
              </a:rPr>
              <a:t>These vehicles can be controlled using sensors and controllers in many places such as INDUSTRIES , MILITARY etc.</a:t>
            </a:r>
          </a:p>
          <a:p>
            <a:endParaRPr lang="en-IN" b="1" spc="2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42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822960" y="0"/>
            <a:ext cx="7520940" cy="1340768"/>
          </a:xfrm>
        </p:spPr>
        <p:txBody>
          <a:bodyPr/>
          <a:lstStyle/>
          <a:p>
            <a:r>
              <a:rPr lang="en-IN" b="1" spc="100" dirty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Group </a:t>
            </a:r>
            <a:r>
              <a:rPr lang="en-IN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members</a:t>
            </a:r>
            <a:br>
              <a:rPr lang="en-IN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</a:b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7920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>
                <a:solidFill>
                  <a:srgbClr val="7030A0"/>
                </a:solidFill>
              </a:rPr>
              <a:t>PRAKHAR GUPTA   </a:t>
            </a:r>
          </a:p>
          <a:p>
            <a:pPr marL="342900" indent="-342900">
              <a:buAutoNum type="arabicPeriod"/>
            </a:pPr>
            <a:r>
              <a:rPr lang="en-IN" b="1" dirty="0" smtClean="0">
                <a:solidFill>
                  <a:srgbClr val="7030A0"/>
                </a:solidFill>
              </a:rPr>
              <a:t>MANAS BATRA</a:t>
            </a:r>
          </a:p>
          <a:p>
            <a:pPr marL="342900" indent="-342900">
              <a:buAutoNum type="arabicPeriod"/>
            </a:pPr>
            <a:r>
              <a:rPr lang="en-IN" b="1" dirty="0" smtClean="0">
                <a:solidFill>
                  <a:srgbClr val="7030A0"/>
                </a:solidFill>
              </a:rPr>
              <a:t>ADITYA CHAUDHARY</a:t>
            </a:r>
          </a:p>
          <a:p>
            <a:pPr marL="342900" indent="-342900">
              <a:buAutoNum type="arabicPeriod"/>
            </a:pPr>
            <a:r>
              <a:rPr lang="en-IN" b="1" dirty="0" smtClean="0">
                <a:solidFill>
                  <a:srgbClr val="7030A0"/>
                </a:solidFill>
              </a:rPr>
              <a:t>RAHUL JAIN</a:t>
            </a:r>
          </a:p>
          <a:p>
            <a:pPr marL="342900" indent="-342900">
              <a:buAutoNum type="arabicPeriod"/>
            </a:pPr>
            <a:r>
              <a:rPr lang="en-IN" b="1" dirty="0" smtClean="0">
                <a:solidFill>
                  <a:srgbClr val="7030A0"/>
                </a:solidFill>
              </a:rPr>
              <a:t>SHUBHAM GUPTA</a:t>
            </a:r>
          </a:p>
          <a:p>
            <a:pPr marL="342900" indent="-342900">
              <a:buAutoNum type="arabicPeriod"/>
            </a:pPr>
            <a:r>
              <a:rPr lang="en-IN" b="1" dirty="0" smtClean="0">
                <a:solidFill>
                  <a:srgbClr val="7030A0"/>
                </a:solidFill>
              </a:rPr>
              <a:t>SUHANI SHARMA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88560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         Glimpse of voice -rover</a:t>
            </a:r>
            <a:endParaRPr lang="en-IE" dirty="0"/>
          </a:p>
        </p:txBody>
      </p:sp>
      <p:pic>
        <p:nvPicPr>
          <p:cNvPr id="3" name="WhatsApp Video 2018-07-19 at 8.27.19 P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08720"/>
            <a:ext cx="4062900" cy="3456384"/>
          </a:xfrm>
          <a:prstGeom prst="rect">
            <a:avLst/>
          </a:prstGeom>
        </p:spPr>
      </p:pic>
      <p:pic>
        <p:nvPicPr>
          <p:cNvPr id="4" name="WhatsApp Video 2018-07-19 at 8.38.47 P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908720"/>
            <a:ext cx="4896544" cy="34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676660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74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212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830992"/>
          </a:xfrm>
        </p:spPr>
        <p:txBody>
          <a:bodyPr/>
          <a:lstStyle/>
          <a:p>
            <a:pPr algn="ctr"/>
            <a:r>
              <a:rPr lang="en-IN" sz="3200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overview</a:t>
            </a:r>
            <a:endParaRPr lang="en-IE" sz="3500" dirty="0">
              <a:ln>
                <a:solidFill>
                  <a:schemeClr val="accent3"/>
                </a:solidFill>
              </a:ln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0607" y="1451448"/>
            <a:ext cx="6768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002060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002060"/>
                </a:solidFill>
              </a:rPr>
              <a:t>CIRCUIT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002060"/>
                </a:solidFill>
              </a:rPr>
              <a:t>HARDWARE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002060"/>
                </a:solidFill>
              </a:rPr>
              <a:t>SOFTWARE AND APPLICATIONS 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002060"/>
                </a:solidFill>
              </a:rPr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983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</a:t>
            </a:r>
            <a:r>
              <a:rPr lang="en-IN" sz="3600" dirty="0"/>
              <a:t> </a:t>
            </a:r>
            <a:r>
              <a:rPr lang="en-IN" sz="3200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introduction</a:t>
            </a:r>
            <a:endParaRPr lang="en-IE" sz="3500" b="1" i="1" dirty="0">
              <a:ln>
                <a:solidFill>
                  <a:srgbClr val="002060"/>
                </a:solidFill>
              </a:ln>
              <a:solidFill>
                <a:srgbClr val="00B0F0"/>
              </a:solidFill>
              <a:effectLst>
                <a:outerShdw blurRad="50800" dist="50800" dir="5400000" algn="ctr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96752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200" dirty="0" smtClean="0">
                <a:solidFill>
                  <a:srgbClr val="002060"/>
                </a:solidFill>
              </a:rPr>
              <a:t>The project purposes the use of an Arduino </a:t>
            </a:r>
            <a:r>
              <a:rPr lang="en-IN" b="1" spc="200" dirty="0">
                <a:solidFill>
                  <a:srgbClr val="002060"/>
                </a:solidFill>
              </a:rPr>
              <a:t>U</a:t>
            </a:r>
            <a:r>
              <a:rPr lang="en-IN" b="1" spc="200" dirty="0" smtClean="0">
                <a:solidFill>
                  <a:srgbClr val="002060"/>
                </a:solidFill>
              </a:rPr>
              <a:t>no based project to CONTROL a CAR via VOICE COMMANDS through </a:t>
            </a:r>
            <a:r>
              <a:rPr lang="en-IN" b="1" spc="200" dirty="0" smtClean="0">
                <a:solidFill>
                  <a:srgbClr val="002060"/>
                </a:solidFill>
              </a:rPr>
              <a:t>SMARTPHONE.</a:t>
            </a:r>
          </a:p>
          <a:p>
            <a:r>
              <a:rPr lang="en-IN" b="1" spc="200" dirty="0" smtClean="0">
                <a:solidFill>
                  <a:srgbClr val="002060"/>
                </a:solidFill>
              </a:rPr>
              <a:t>CAR runs in forward, backward , right &amp; left on VOICE COMMANDS.</a:t>
            </a:r>
            <a:endParaRPr lang="en-IN" b="1" spc="200" dirty="0" smtClean="0">
              <a:solidFill>
                <a:srgbClr val="002060"/>
              </a:solidFill>
            </a:endParaRPr>
          </a:p>
          <a:p>
            <a:endParaRPr lang="en-IN" b="1" spc="200" dirty="0">
              <a:solidFill>
                <a:srgbClr val="002060"/>
              </a:solidFill>
            </a:endParaRPr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885698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2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                 </a:t>
            </a:r>
            <a:r>
              <a:rPr lang="en-IN" sz="3600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circuit diagram </a:t>
            </a:r>
            <a:endParaRPr lang="en-IE" sz="3600" b="1" spc="1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rgbClr val="002060"/>
              </a:solidFill>
              <a:effectLst>
                <a:outerShdw blurRad="50800" dist="50800" dir="5400000" algn="ctr" rotWithShape="0">
                  <a:schemeClr val="accent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882047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3600" b="1" spc="100" dirty="0" smtClean="0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effectLst>
                  <a:outerShdw blurRad="50800" dist="50800" dir="5400000" algn="ctr" rotWithShape="0">
                    <a:schemeClr val="accent2">
                      <a:lumMod val="75000"/>
                    </a:schemeClr>
                  </a:outerShdw>
                </a:effectLst>
              </a:rPr>
              <a:t>required components</a:t>
            </a:r>
            <a:endParaRPr lang="en-IE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052736"/>
            <a:ext cx="856895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b="1" dirty="0" smtClean="0">
                <a:solidFill>
                  <a:srgbClr val="7030A0"/>
                </a:solidFill>
              </a:rPr>
              <a:t>   ARDUINO UNO</a:t>
            </a:r>
            <a:endParaRPr lang="en-IE" sz="25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2" y="1988840"/>
            <a:ext cx="4156670" cy="2915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07" y="3397641"/>
            <a:ext cx="53386" cy="62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94713"/>
            <a:ext cx="39536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5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65760"/>
            <a:ext cx="8092380" cy="54864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7030A0"/>
                </a:solidFill>
              </a:rPr>
              <a:t> </a:t>
            </a:r>
            <a:r>
              <a:rPr lang="en-IN" b="1" dirty="0" err="1" smtClean="0">
                <a:solidFill>
                  <a:srgbClr val="7030A0"/>
                </a:solidFill>
              </a:rPr>
              <a:t>bluetooth</a:t>
            </a:r>
            <a:r>
              <a:rPr lang="en-IN" b="1" dirty="0" smtClean="0">
                <a:solidFill>
                  <a:srgbClr val="7030A0"/>
                </a:solidFill>
              </a:rPr>
              <a:t> module(hc-05)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3096344" cy="3593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052736"/>
            <a:ext cx="5256584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322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65760"/>
            <a:ext cx="8020372" cy="5486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7030A0"/>
                </a:solidFill>
              </a:rPr>
              <a:t> </a:t>
            </a:r>
            <a:r>
              <a:rPr lang="en-IN" b="1" dirty="0" smtClean="0">
                <a:solidFill>
                  <a:srgbClr val="7030A0"/>
                </a:solidFill>
              </a:rPr>
              <a:t>    L298N MOTOR DRIVER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82040"/>
            <a:ext cx="2448272" cy="3499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836712"/>
            <a:ext cx="568863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51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67" y="365760"/>
            <a:ext cx="8048133" cy="54864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000" b="1" dirty="0" smtClean="0">
                <a:solidFill>
                  <a:srgbClr val="7030A0"/>
                </a:solidFill>
              </a:rPr>
              <a:t>300 rpm dc motor     </a:t>
            </a:r>
            <a:endParaRPr lang="en-IE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6" y="908721"/>
            <a:ext cx="5096035" cy="1656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27809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7030A0"/>
                </a:solidFill>
              </a:rPr>
              <a:t>CONNECTING WIRES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3" y="3150260"/>
            <a:ext cx="6496311" cy="17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266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531</TotalTime>
  <Words>161</Words>
  <Application>Microsoft Office PowerPoint</Application>
  <PresentationFormat>On-screen Show (4:3)</PresentationFormat>
  <Paragraphs>45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Angles</vt:lpstr>
      <vt:lpstr>                                voice-rover              voice CONTROLLED CAR</vt:lpstr>
      <vt:lpstr>PowerPoint Presentation</vt:lpstr>
      <vt:lpstr>overview</vt:lpstr>
      <vt:lpstr>                      introduction</vt:lpstr>
      <vt:lpstr>                   circuit diagram </vt:lpstr>
      <vt:lpstr> required components</vt:lpstr>
      <vt:lpstr> bluetooth module(hc-05)</vt:lpstr>
      <vt:lpstr>     L298N MOTOR DRIVER</vt:lpstr>
      <vt:lpstr>300 rpm dc motor     </vt:lpstr>
      <vt:lpstr>Wheels &amp; chassis </vt:lpstr>
      <vt:lpstr>   software &amp; applications used</vt:lpstr>
      <vt:lpstr>                    applications</vt:lpstr>
      <vt:lpstr>Group members </vt:lpstr>
      <vt:lpstr>         Glimpse of voice -rover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CONTROLLED CAR</dc:title>
  <dc:creator>ismail - [2010]</dc:creator>
  <cp:lastModifiedBy>ismail - [2010]</cp:lastModifiedBy>
  <cp:revision>23</cp:revision>
  <dcterms:created xsi:type="dcterms:W3CDTF">2018-07-19T06:59:56Z</dcterms:created>
  <dcterms:modified xsi:type="dcterms:W3CDTF">2018-07-19T15:52:42Z</dcterms:modified>
</cp:coreProperties>
</file>